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8"/>
  </p:notesMasterIdLst>
  <p:sldIdLst>
    <p:sldId id="256" r:id="rId2"/>
    <p:sldId id="265" r:id="rId3"/>
    <p:sldId id="258" r:id="rId4"/>
    <p:sldId id="259" r:id="rId5"/>
    <p:sldId id="264" r:id="rId6"/>
    <p:sldId id="267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Lucida Sans Unicode" panose="020B0602030504020204" pitchFamily="34" charset="0"/>
      <p:regular r:id="rId13"/>
    </p:embeddedFont>
    <p:embeddedFont>
      <p:font typeface="Marcellus" panose="020B0604020202020204" charset="0"/>
      <p:regular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Raleway" pitchFamily="2" charset="0"/>
      <p:regular r:id="rId19"/>
      <p:bold r:id="rId20"/>
      <p:italic r:id="rId21"/>
      <p:boldItalic r:id="rId22"/>
    </p:embeddedFont>
    <p:embeddedFont>
      <p:font typeface="Space Mon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13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16" y="-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2a409ac8a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292a409ac8a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92a409ac8a_2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g292a409ac8a_2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92a409ac8a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292a409ac8a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92a409ac8a_2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292a409ac8a_2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92a409ac8a_2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92a409ac8a_2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92a409ac8a_2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292a409ac8a_2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532909" y="4217894"/>
            <a:ext cx="3146406" cy="2418711"/>
            <a:chOff x="0" y="-57150"/>
            <a:chExt cx="603014" cy="463550"/>
          </a:xfrm>
        </p:grpSpPr>
        <p:sp>
          <p:nvSpPr>
            <p:cNvPr id="14" name="Google Shape;14;p2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noFill/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" name="Google Shape;16;p2"/>
          <p:cNvGrpSpPr/>
          <p:nvPr/>
        </p:nvGrpSpPr>
        <p:grpSpPr>
          <a:xfrm rot="-5400000">
            <a:off x="2849705" y="4217894"/>
            <a:ext cx="3146406" cy="2418711"/>
            <a:chOff x="0" y="-57150"/>
            <a:chExt cx="603014" cy="463550"/>
          </a:xfrm>
        </p:grpSpPr>
        <p:sp>
          <p:nvSpPr>
            <p:cNvPr id="17" name="Google Shape;17;p2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noFill/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-5400000">
            <a:off x="5165469" y="4217894"/>
            <a:ext cx="3146406" cy="2418711"/>
            <a:chOff x="0" y="-57150"/>
            <a:chExt cx="603014" cy="463550"/>
          </a:xfrm>
        </p:grpSpPr>
        <p:sp>
          <p:nvSpPr>
            <p:cNvPr id="20" name="Google Shape;20;p2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noFill/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9504" y="-76192"/>
            <a:ext cx="8124993" cy="4633785"/>
            <a:chOff x="0" y="-57150"/>
            <a:chExt cx="812800" cy="463550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6286427" y="1017721"/>
            <a:ext cx="5788274" cy="3416410"/>
            <a:chOff x="0" y="-57150"/>
            <a:chExt cx="812800" cy="463550"/>
          </a:xfrm>
        </p:grpSpPr>
        <p:sp>
          <p:nvSpPr>
            <p:cNvPr id="33" name="Google Shape;33;p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40" name="Google Shape;40;p5"/>
          <p:cNvGrpSpPr/>
          <p:nvPr/>
        </p:nvGrpSpPr>
        <p:grpSpPr>
          <a:xfrm rot="-5400000">
            <a:off x="532909" y="4217894"/>
            <a:ext cx="3146406" cy="2418711"/>
            <a:chOff x="0" y="-57150"/>
            <a:chExt cx="603014" cy="463550"/>
          </a:xfrm>
        </p:grpSpPr>
        <p:sp>
          <p:nvSpPr>
            <p:cNvPr id="41" name="Google Shape;41;p5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5"/>
          <p:cNvGrpSpPr/>
          <p:nvPr/>
        </p:nvGrpSpPr>
        <p:grpSpPr>
          <a:xfrm rot="-5400000">
            <a:off x="2849705" y="4217894"/>
            <a:ext cx="3146406" cy="2418711"/>
            <a:chOff x="0" y="-57150"/>
            <a:chExt cx="603014" cy="463550"/>
          </a:xfrm>
        </p:grpSpPr>
        <p:sp>
          <p:nvSpPr>
            <p:cNvPr id="44" name="Google Shape;44;p5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" name="Google Shape;46;p5"/>
          <p:cNvGrpSpPr/>
          <p:nvPr/>
        </p:nvGrpSpPr>
        <p:grpSpPr>
          <a:xfrm rot="-5400000">
            <a:off x="5165469" y="4217894"/>
            <a:ext cx="3146406" cy="2418711"/>
            <a:chOff x="0" y="-57150"/>
            <a:chExt cx="603014" cy="463550"/>
          </a:xfrm>
        </p:grpSpPr>
        <p:sp>
          <p:nvSpPr>
            <p:cNvPr id="47" name="Google Shape;47;p5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472483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-835436" y="1665958"/>
            <a:ext cx="10814873" cy="6167857"/>
            <a:chOff x="0" y="-57150"/>
            <a:chExt cx="812800" cy="463550"/>
          </a:xfrm>
        </p:grpSpPr>
        <p:sp>
          <p:nvSpPr>
            <p:cNvPr id="53" name="Google Shape;53;p6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6"/>
          <p:cNvGrpSpPr/>
          <p:nvPr/>
        </p:nvGrpSpPr>
        <p:grpSpPr>
          <a:xfrm>
            <a:off x="-835436" y="-2355299"/>
            <a:ext cx="10814873" cy="6167857"/>
            <a:chOff x="0" y="-57150"/>
            <a:chExt cx="812800" cy="463550"/>
          </a:xfrm>
        </p:grpSpPr>
        <p:sp>
          <p:nvSpPr>
            <p:cNvPr id="56" name="Google Shape;56;p6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7465707" y="3199990"/>
            <a:ext cx="8461980" cy="4825973"/>
            <a:chOff x="0" y="-57150"/>
            <a:chExt cx="812800" cy="463550"/>
          </a:xfrm>
        </p:grpSpPr>
        <p:sp>
          <p:nvSpPr>
            <p:cNvPr id="62" name="Google Shape;62;p7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" name="Google Shape;64;p7"/>
          <p:cNvGrpSpPr/>
          <p:nvPr/>
        </p:nvGrpSpPr>
        <p:grpSpPr>
          <a:xfrm>
            <a:off x="-6783667" y="3199990"/>
            <a:ext cx="8461980" cy="4825973"/>
            <a:chOff x="0" y="-57150"/>
            <a:chExt cx="812800" cy="463550"/>
          </a:xfrm>
        </p:grpSpPr>
        <p:sp>
          <p:nvSpPr>
            <p:cNvPr id="65" name="Google Shape;65;p7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7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7"/>
          <p:cNvGrpSpPr/>
          <p:nvPr/>
        </p:nvGrpSpPr>
        <p:grpSpPr>
          <a:xfrm>
            <a:off x="341020" y="3199990"/>
            <a:ext cx="8461980" cy="4825973"/>
            <a:chOff x="0" y="-57150"/>
            <a:chExt cx="812800" cy="463550"/>
          </a:xfrm>
        </p:grpSpPr>
        <p:sp>
          <p:nvSpPr>
            <p:cNvPr id="68" name="Google Shape;68;p7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76" name="Google Shape;76;p8"/>
          <p:cNvGrpSpPr/>
          <p:nvPr/>
        </p:nvGrpSpPr>
        <p:grpSpPr>
          <a:xfrm>
            <a:off x="509504" y="-4214517"/>
            <a:ext cx="8124993" cy="4633785"/>
            <a:chOff x="0" y="-57150"/>
            <a:chExt cx="812800" cy="463550"/>
          </a:xfrm>
        </p:grpSpPr>
        <p:sp>
          <p:nvSpPr>
            <p:cNvPr id="77" name="Google Shape;77;p8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" name="Google Shape;79;p8"/>
          <p:cNvGrpSpPr/>
          <p:nvPr/>
        </p:nvGrpSpPr>
        <p:grpSpPr>
          <a:xfrm>
            <a:off x="651504" y="3721158"/>
            <a:ext cx="8124993" cy="4633785"/>
            <a:chOff x="0" y="-57150"/>
            <a:chExt cx="812800" cy="463550"/>
          </a:xfrm>
        </p:grpSpPr>
        <p:sp>
          <p:nvSpPr>
            <p:cNvPr id="80" name="Google Shape;80;p8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85" name="Google Shape;85;p9"/>
          <p:cNvGrpSpPr/>
          <p:nvPr/>
        </p:nvGrpSpPr>
        <p:grpSpPr>
          <a:xfrm>
            <a:off x="-6783692" y="-138735"/>
            <a:ext cx="8461980" cy="4825973"/>
            <a:chOff x="0" y="-57150"/>
            <a:chExt cx="812800" cy="463550"/>
          </a:xfrm>
        </p:grpSpPr>
        <p:sp>
          <p:nvSpPr>
            <p:cNvPr id="86" name="Google Shape;86;p9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" name="Google Shape;88;p9"/>
          <p:cNvGrpSpPr/>
          <p:nvPr/>
        </p:nvGrpSpPr>
        <p:grpSpPr>
          <a:xfrm>
            <a:off x="340995" y="-138735"/>
            <a:ext cx="8461980" cy="4825973"/>
            <a:chOff x="0" y="-57150"/>
            <a:chExt cx="812800" cy="463550"/>
          </a:xfrm>
        </p:grpSpPr>
        <p:sp>
          <p:nvSpPr>
            <p:cNvPr id="89" name="Google Shape;89;p9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" name="Google Shape;91;p9"/>
          <p:cNvGrpSpPr/>
          <p:nvPr/>
        </p:nvGrpSpPr>
        <p:grpSpPr>
          <a:xfrm>
            <a:off x="7465682" y="-138735"/>
            <a:ext cx="8461980" cy="4825973"/>
            <a:chOff x="0" y="-57150"/>
            <a:chExt cx="812800" cy="463550"/>
          </a:xfrm>
        </p:grpSpPr>
        <p:sp>
          <p:nvSpPr>
            <p:cNvPr id="92" name="Google Shape;92;p9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9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Mono"/>
              <a:buNone/>
              <a:defRPr sz="280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pace Mono"/>
              <a:buChar char="●"/>
              <a:defRPr sz="18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ace Mono"/>
              <a:buChar char="○"/>
              <a:defRPr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1"/>
          <p:cNvGrpSpPr/>
          <p:nvPr/>
        </p:nvGrpSpPr>
        <p:grpSpPr>
          <a:xfrm>
            <a:off x="340995" y="59592"/>
            <a:ext cx="8461980" cy="4627645"/>
            <a:chOff x="0" y="-38100"/>
            <a:chExt cx="812800" cy="444500"/>
          </a:xfrm>
        </p:grpSpPr>
        <p:sp>
          <p:nvSpPr>
            <p:cNvPr id="102" name="Google Shape;102;p11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>
                <a:alpha val="37254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 txBox="1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" name="Google Shape;104;p11"/>
          <p:cNvGrpSpPr/>
          <p:nvPr/>
        </p:nvGrpSpPr>
        <p:grpSpPr>
          <a:xfrm>
            <a:off x="457266" y="609600"/>
            <a:ext cx="8461980" cy="4825973"/>
            <a:chOff x="0" y="-57150"/>
            <a:chExt cx="812800" cy="463550"/>
          </a:xfrm>
        </p:grpSpPr>
        <p:sp>
          <p:nvSpPr>
            <p:cNvPr id="105" name="Google Shape;105;p11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1"/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" name="Google Shape;107;p11"/>
          <p:cNvSpPr txBox="1"/>
          <p:nvPr/>
        </p:nvSpPr>
        <p:spPr>
          <a:xfrm>
            <a:off x="1019502" y="1805927"/>
            <a:ext cx="7126015" cy="16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altLang="zh-CN" sz="9600" b="1" spc="-415" dirty="0">
                <a:solidFill>
                  <a:schemeClr val="tx1"/>
                </a:solidFill>
                <a:latin typeface="Arial" charset="0"/>
                <a:ea typeface="宋体" charset="0"/>
                <a:cs typeface="Arial" charset="0"/>
              </a:rPr>
              <a:t>Presentation</a:t>
            </a:r>
            <a:endParaRPr lang="en" sz="5000" b="0" i="0" u="none" strike="noStrike" cap="none" dirty="0">
              <a:solidFill>
                <a:schemeClr val="tx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grpSp>
        <p:nvGrpSpPr>
          <p:cNvPr id="108" name="Google Shape;108;p11"/>
          <p:cNvGrpSpPr/>
          <p:nvPr/>
        </p:nvGrpSpPr>
        <p:grpSpPr>
          <a:xfrm>
            <a:off x="4229100" y="4344353"/>
            <a:ext cx="685800" cy="685800"/>
            <a:chOff x="0" y="0"/>
            <a:chExt cx="812800" cy="812800"/>
          </a:xfrm>
        </p:grpSpPr>
        <p:sp>
          <p:nvSpPr>
            <p:cNvPr id="109" name="Google Shape;109;p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4247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" name="Google Shape;111;p11"/>
          <p:cNvSpPr txBox="1"/>
          <p:nvPr/>
        </p:nvSpPr>
        <p:spPr>
          <a:xfrm>
            <a:off x="3390935" y="3435795"/>
            <a:ext cx="2425192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DFC"/>
                </a:solidFill>
                <a:latin typeface="Raleway"/>
                <a:sym typeface="Raleway"/>
              </a:rPr>
              <a:t>Prajapati Akash</a:t>
            </a:r>
            <a:endParaRPr sz="1000" dirty="0"/>
          </a:p>
        </p:txBody>
      </p:sp>
      <p:cxnSp>
        <p:nvCxnSpPr>
          <p:cNvPr id="112" name="Google Shape;112;p11"/>
          <p:cNvCxnSpPr/>
          <p:nvPr/>
        </p:nvCxnSpPr>
        <p:spPr>
          <a:xfrm>
            <a:off x="4358587" y="4687253"/>
            <a:ext cx="426826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stealth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5B44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0"/>
          <p:cNvGrpSpPr/>
          <p:nvPr/>
        </p:nvGrpSpPr>
        <p:grpSpPr>
          <a:xfrm>
            <a:off x="340995" y="-138738"/>
            <a:ext cx="8462010" cy="4825990"/>
            <a:chOff x="0" y="-57150"/>
            <a:chExt cx="812800" cy="463550"/>
          </a:xfrm>
        </p:grpSpPr>
        <p:sp>
          <p:nvSpPr>
            <p:cNvPr id="281" name="Google Shape;281;p20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34247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3" name="Google Shape;2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0"/>
          <p:cNvSpPr txBox="1"/>
          <p:nvPr/>
        </p:nvSpPr>
        <p:spPr>
          <a:xfrm>
            <a:off x="5064726" y="626462"/>
            <a:ext cx="33681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DFC"/>
                </a:solidFill>
                <a:latin typeface="Marcellus"/>
                <a:sym typeface="Marcellus"/>
              </a:rPr>
              <a:t>I Am</a:t>
            </a:r>
            <a:endParaRPr sz="700"/>
          </a:p>
        </p:txBody>
      </p:sp>
      <p:sp>
        <p:nvSpPr>
          <p:cNvPr id="285" name="Google Shape;285;p20"/>
          <p:cNvSpPr txBox="1"/>
          <p:nvPr/>
        </p:nvSpPr>
        <p:spPr>
          <a:xfrm>
            <a:off x="5064725" y="2495018"/>
            <a:ext cx="2808000" cy="12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286" name="Google Shape;286;p20"/>
          <p:cNvSpPr txBox="1"/>
          <p:nvPr/>
        </p:nvSpPr>
        <p:spPr>
          <a:xfrm>
            <a:off x="5006667" y="1787562"/>
            <a:ext cx="2352417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42900">
              <a:lnSpc>
                <a:spcPct val="140030"/>
              </a:lnSpc>
              <a:buFont typeface="+mj-lt"/>
              <a:buAutoNum type="arabicPeriod"/>
            </a:pPr>
            <a:r>
              <a:rPr lang="en" sz="2000" dirty="0">
                <a:solidFill>
                  <a:srgbClr val="FFFDFC"/>
                </a:solidFill>
                <a:latin typeface="Raleway"/>
                <a:sym typeface="Raleway"/>
              </a:rPr>
              <a:t>Balance</a:t>
            </a:r>
          </a:p>
          <a:p>
            <a:pPr marL="342900" lvl="0" indent="-342900">
              <a:lnSpc>
                <a:spcPct val="140030"/>
              </a:lnSpc>
              <a:buFont typeface="+mj-lt"/>
              <a:buAutoNum type="arabicPeriod"/>
            </a:pPr>
            <a:r>
              <a:rPr lang="en" sz="2000" dirty="0">
                <a:solidFill>
                  <a:srgbClr val="FFFDFC"/>
                </a:solidFill>
                <a:latin typeface="Raleway"/>
                <a:sym typeface="Raleway"/>
              </a:rPr>
              <a:t>Calm</a:t>
            </a:r>
          </a:p>
          <a:p>
            <a:pPr marL="342900" lvl="0" indent="-342900">
              <a:lnSpc>
                <a:spcPct val="140030"/>
              </a:lnSpc>
              <a:buFont typeface="+mj-lt"/>
              <a:buAutoNum type="arabicPeriod"/>
            </a:pPr>
            <a:r>
              <a:rPr lang="en" sz="2000" dirty="0">
                <a:solidFill>
                  <a:srgbClr val="FFFDFC"/>
                </a:solidFill>
                <a:latin typeface="Raleway"/>
                <a:sym typeface="Raleway"/>
              </a:rPr>
              <a:t>Accept Changes</a:t>
            </a:r>
          </a:p>
          <a:p>
            <a:pPr marL="342900" lvl="0" indent="-342900">
              <a:lnSpc>
                <a:spcPct val="140030"/>
              </a:lnSpc>
              <a:buFont typeface="+mj-lt"/>
              <a:buAutoNum type="arabicPeriod"/>
            </a:pPr>
            <a:r>
              <a:rPr lang="en" sz="2000" dirty="0">
                <a:solidFill>
                  <a:srgbClr val="FFFDFC"/>
                </a:solidFill>
                <a:latin typeface="Raleway"/>
                <a:sym typeface="Raleway"/>
              </a:rPr>
              <a:t>Respectful</a:t>
            </a:r>
          </a:p>
          <a:p>
            <a:pPr marL="342900" lvl="0" indent="-342900">
              <a:lnSpc>
                <a:spcPct val="140030"/>
              </a:lnSpc>
              <a:buFont typeface="+mj-lt"/>
              <a:buAutoNum type="arabicPeriod"/>
            </a:pPr>
            <a:r>
              <a:rPr lang="en" sz="2000" dirty="0">
                <a:solidFill>
                  <a:srgbClr val="FFFDFC"/>
                </a:solidFill>
                <a:latin typeface="Raleway"/>
                <a:sym typeface="Raleway"/>
              </a:rPr>
              <a:t>Strong</a:t>
            </a:r>
            <a:endParaRPr lang="en" dirty="0">
              <a:solidFill>
                <a:srgbClr val="FFFDFC"/>
              </a:solidFill>
              <a:latin typeface="Raleway"/>
              <a:sym typeface="Raleway"/>
            </a:endParaRPr>
          </a:p>
          <a:p>
            <a:pPr marL="0" marR="0" lvl="0" indent="0" algn="l" rtl="0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300" b="0" i="0" u="none" strike="noStrike" cap="none" dirty="0">
              <a:solidFill>
                <a:srgbClr val="FFFDF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342900" marR="0" lvl="0" indent="-342900" algn="l" rtl="0">
              <a:lnSpc>
                <a:spcPct val="140030"/>
              </a:lnSpc>
              <a:spcBef>
                <a:spcPts val="0"/>
              </a:spcBef>
              <a:spcAft>
                <a:spcPts val="0"/>
              </a:spcAft>
            </a:pPr>
            <a:endParaRPr sz="700"/>
          </a:p>
        </p:txBody>
      </p:sp>
      <p:sp>
        <p:nvSpPr>
          <p:cNvPr id="289" name="Google Shape;289;p20"/>
          <p:cNvSpPr txBox="1"/>
          <p:nvPr/>
        </p:nvSpPr>
        <p:spPr>
          <a:xfrm>
            <a:off x="340995" y="-138738"/>
            <a:ext cx="8462010" cy="4825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ctr" rtl="0">
              <a:lnSpc>
                <a:spcPct val="20288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247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4" name="Picture 4" descr="34,000+ Hd Background Picture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5229318"/>
          </a:xfrm>
          <a:prstGeom prst="rect">
            <a:avLst/>
          </a:prstGeom>
          <a:noFill/>
        </p:spPr>
      </p:pic>
      <p:grpSp>
        <p:nvGrpSpPr>
          <p:cNvPr id="137" name="Google Shape;137;p13"/>
          <p:cNvGrpSpPr/>
          <p:nvPr/>
        </p:nvGrpSpPr>
        <p:grpSpPr>
          <a:xfrm>
            <a:off x="372526" y="-128228"/>
            <a:ext cx="8462010" cy="4825990"/>
            <a:chOff x="0" y="-57150"/>
            <a:chExt cx="812800" cy="463550"/>
          </a:xfrm>
        </p:grpSpPr>
        <p:sp>
          <p:nvSpPr>
            <p:cNvPr id="138" name="Google Shape;138;p1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" name="Google Shape;143;p13"/>
          <p:cNvGrpSpPr/>
          <p:nvPr/>
        </p:nvGrpSpPr>
        <p:grpSpPr>
          <a:xfrm rot="-5400000">
            <a:off x="5482644" y="2715471"/>
            <a:ext cx="3714333" cy="2718156"/>
            <a:chOff x="0" y="-57150"/>
            <a:chExt cx="633436" cy="463550"/>
          </a:xfrm>
        </p:grpSpPr>
        <p:sp>
          <p:nvSpPr>
            <p:cNvPr id="144" name="Google Shape;144;p13"/>
            <p:cNvSpPr/>
            <p:nvPr/>
          </p:nvSpPr>
          <p:spPr>
            <a:xfrm>
              <a:off x="0" y="0"/>
              <a:ext cx="633436" cy="406400"/>
            </a:xfrm>
            <a:custGeom>
              <a:avLst/>
              <a:gdLst/>
              <a:ahLst/>
              <a:cxnLst/>
              <a:rect l="l" t="t" r="r" b="b"/>
              <a:pathLst>
                <a:path w="633436" h="406400" extrusionOk="0">
                  <a:moveTo>
                    <a:pt x="430236" y="0"/>
                  </a:moveTo>
                  <a:cubicBezTo>
                    <a:pt x="542461" y="0"/>
                    <a:pt x="633436" y="90976"/>
                    <a:pt x="633436" y="203200"/>
                  </a:cubicBezTo>
                  <a:cubicBezTo>
                    <a:pt x="633436" y="315424"/>
                    <a:pt x="542461" y="406400"/>
                    <a:pt x="4302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05B44">
                    <a:shade val="30000"/>
                    <a:satMod val="115000"/>
                  </a:srgbClr>
                </a:gs>
                <a:gs pos="50000">
                  <a:srgbClr val="A05B44">
                    <a:shade val="67500"/>
                    <a:satMod val="115000"/>
                  </a:srgbClr>
                </a:gs>
                <a:gs pos="100000">
                  <a:srgbClr val="A05B44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 txBox="1"/>
            <p:nvPr/>
          </p:nvSpPr>
          <p:spPr>
            <a:xfrm>
              <a:off x="0" y="-57150"/>
              <a:ext cx="633436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" name="Google Shape;148;p13"/>
          <p:cNvGrpSpPr/>
          <p:nvPr/>
        </p:nvGrpSpPr>
        <p:grpSpPr>
          <a:xfrm rot="-5400000">
            <a:off x="-391556" y="2715471"/>
            <a:ext cx="3714333" cy="2718156"/>
            <a:chOff x="0" y="-57150"/>
            <a:chExt cx="633436" cy="463550"/>
          </a:xfrm>
        </p:grpSpPr>
        <p:sp>
          <p:nvSpPr>
            <p:cNvPr id="149" name="Google Shape;149;p13"/>
            <p:cNvSpPr/>
            <p:nvPr/>
          </p:nvSpPr>
          <p:spPr>
            <a:xfrm>
              <a:off x="0" y="0"/>
              <a:ext cx="633436" cy="406400"/>
            </a:xfrm>
            <a:custGeom>
              <a:avLst/>
              <a:gdLst/>
              <a:ahLst/>
              <a:cxnLst/>
              <a:rect l="l" t="t" r="r" b="b"/>
              <a:pathLst>
                <a:path w="633436" h="406400" extrusionOk="0">
                  <a:moveTo>
                    <a:pt x="430236" y="0"/>
                  </a:moveTo>
                  <a:cubicBezTo>
                    <a:pt x="542461" y="0"/>
                    <a:pt x="633436" y="90976"/>
                    <a:pt x="633436" y="203200"/>
                  </a:cubicBezTo>
                  <a:cubicBezTo>
                    <a:pt x="633436" y="315424"/>
                    <a:pt x="542461" y="406400"/>
                    <a:pt x="4302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05B44">
                    <a:shade val="30000"/>
                    <a:satMod val="115000"/>
                  </a:srgbClr>
                </a:gs>
                <a:gs pos="50000">
                  <a:srgbClr val="A05B44">
                    <a:shade val="67500"/>
                    <a:satMod val="115000"/>
                  </a:srgbClr>
                </a:gs>
                <a:gs pos="100000">
                  <a:srgbClr val="A05B44">
                    <a:shade val="100000"/>
                    <a:satMod val="115000"/>
                  </a:srgbClr>
                </a:gs>
              </a:gsLst>
              <a:lin ang="18900000" scaled="1"/>
              <a:tileRect/>
            </a:gra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 txBox="1"/>
            <p:nvPr/>
          </p:nvSpPr>
          <p:spPr>
            <a:xfrm>
              <a:off x="0" y="-57150"/>
              <a:ext cx="633436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1" name="Google Shape;151;p13"/>
          <p:cNvSpPr txBox="1"/>
          <p:nvPr/>
        </p:nvSpPr>
        <p:spPr>
          <a:xfrm>
            <a:off x="453447" y="3506129"/>
            <a:ext cx="2417380" cy="198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 indent="-228600" algn="ctr">
              <a:lnSpc>
                <a:spcPct val="140030"/>
              </a:lnSpc>
              <a:buFont typeface="+mj-lt"/>
              <a:buAutoNum type="arabicPeriod"/>
            </a:pPr>
            <a:r>
              <a:rPr lang="en-US" sz="1600" b="1" dirty="0">
                <a:solidFill>
                  <a:schemeClr val="bg2"/>
                </a:solidFill>
              </a:rPr>
              <a:t>Accuracy  </a:t>
            </a:r>
          </a:p>
          <a:p>
            <a:pPr marL="228600" indent="-228600" algn="ctr">
              <a:lnSpc>
                <a:spcPct val="140030"/>
              </a:lnSpc>
              <a:buFont typeface="+mj-lt"/>
              <a:buAutoNum type="arabicPeriod"/>
            </a:pPr>
            <a:r>
              <a:rPr lang="en-US" sz="1600" b="1" dirty="0">
                <a:solidFill>
                  <a:schemeClr val="bg2"/>
                </a:solidFill>
              </a:rPr>
              <a:t>Good understanding</a:t>
            </a:r>
          </a:p>
          <a:p>
            <a:pPr marL="228600" indent="-228600" algn="ctr">
              <a:lnSpc>
                <a:spcPct val="140030"/>
              </a:lnSpc>
              <a:buFont typeface="+mj-lt"/>
              <a:buAutoNum type="arabicPeriod"/>
            </a:pPr>
            <a:r>
              <a:rPr lang="en-US" sz="1600" b="1" dirty="0">
                <a:solidFill>
                  <a:schemeClr val="bg2"/>
                </a:solidFill>
              </a:rPr>
              <a:t>Problem Solving Skills</a:t>
            </a:r>
          </a:p>
          <a:p>
            <a:pPr marL="228600" indent="-228600" algn="ctr">
              <a:lnSpc>
                <a:spcPct val="140030"/>
              </a:lnSpc>
            </a:pPr>
            <a:endParaRPr lang="en-US" dirty="0"/>
          </a:p>
          <a:p>
            <a:pPr marL="228600" marR="0" lvl="0" indent="-228600" algn="ctr" rtl="0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dirty="0"/>
          </a:p>
        </p:txBody>
      </p:sp>
      <p:sp>
        <p:nvSpPr>
          <p:cNvPr id="152" name="Google Shape;152;p13"/>
          <p:cNvSpPr txBox="1"/>
          <p:nvPr/>
        </p:nvSpPr>
        <p:spPr>
          <a:xfrm>
            <a:off x="968575" y="4050737"/>
            <a:ext cx="1329187" cy="150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153" name="Google Shape;153;p13"/>
          <p:cNvSpPr txBox="1"/>
          <p:nvPr/>
        </p:nvSpPr>
        <p:spPr>
          <a:xfrm>
            <a:off x="6500691" y="3380087"/>
            <a:ext cx="1897239" cy="2025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 marR="0" lvl="0" indent="-228600" algn="ctr" rtl="0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sz="1600" b="1" dirty="0">
                <a:solidFill>
                  <a:srgbClr val="FFFDFC"/>
                </a:solidFill>
                <a:latin typeface="Raleway"/>
                <a:sym typeface="Raleway"/>
              </a:rPr>
              <a:t>Can’t say no</a:t>
            </a:r>
          </a:p>
          <a:p>
            <a:pPr marL="228600" lvl="0" indent="-228600" algn="ctr">
              <a:lnSpc>
                <a:spcPct val="140030"/>
              </a:lnSpc>
              <a:buFont typeface="+mj-lt"/>
              <a:buAutoNum type="arabicPeriod"/>
            </a:pPr>
            <a:r>
              <a:rPr lang="en-US" altLang="zh-CN" sz="1600" b="1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I</a:t>
            </a:r>
            <a:r>
              <a:rPr lang="en-US" altLang="zh-CN" sz="1600" b="1" spc="-190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 </a:t>
            </a:r>
            <a:r>
              <a:rPr lang="en-US" altLang="zh-CN" sz="1600" b="1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can’t</a:t>
            </a:r>
            <a:r>
              <a:rPr lang="en-US" altLang="zh-CN" sz="1600" b="1" spc="-185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 </a:t>
            </a:r>
            <a:r>
              <a:rPr lang="en-US" altLang="zh-CN" sz="1600" b="1" spc="-80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work</a:t>
            </a:r>
            <a:r>
              <a:rPr lang="en-US" altLang="zh-CN" sz="1600" b="1" spc="-185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 </a:t>
            </a:r>
            <a:r>
              <a:rPr lang="en-US" altLang="zh-CN" sz="1600" b="1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with</a:t>
            </a:r>
            <a:r>
              <a:rPr lang="en-US" altLang="zh-CN" sz="1600" b="1" spc="-185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 </a:t>
            </a:r>
            <a:r>
              <a:rPr lang="en-US" altLang="zh-CN" sz="1600" b="1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cheaters</a:t>
            </a:r>
            <a:r>
              <a:rPr lang="en-US" altLang="zh-CN" sz="1600" b="1" spc="-185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 </a:t>
            </a:r>
            <a:r>
              <a:rPr lang="en-US" altLang="zh-CN" sz="1600" b="1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and</a:t>
            </a:r>
            <a:r>
              <a:rPr lang="en-US" altLang="zh-CN" sz="1600" b="1" spc="-185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 </a:t>
            </a:r>
            <a:r>
              <a:rPr lang="en-US" altLang="zh-CN" sz="1600" b="1" spc="-10" dirty="0">
                <a:solidFill>
                  <a:srgbClr val="FFFFFF"/>
                </a:solidFill>
                <a:latin typeface="Lucida Sans Unicode" charset="0"/>
                <a:ea typeface="Droid Sans"/>
                <a:cs typeface="Lucida Sans Unicode" charset="0"/>
              </a:rPr>
              <a:t>liars</a:t>
            </a:r>
          </a:p>
          <a:p>
            <a:pPr marL="228600" indent="-228600" algn="ctr">
              <a:lnSpc>
                <a:spcPct val="140030"/>
              </a:lnSpc>
              <a:buFont typeface="+mj-lt"/>
              <a:buAutoNum type="arabicPeriod"/>
            </a:pPr>
            <a:r>
              <a:rPr lang="en-US" sz="1600" b="1" dirty="0">
                <a:solidFill>
                  <a:schemeClr val="tx1"/>
                </a:solidFill>
              </a:rPr>
              <a:t>Overthinking</a:t>
            </a:r>
          </a:p>
          <a:p>
            <a:pPr lvl="0" algn="ctr">
              <a:lnSpc>
                <a:spcPct val="140030"/>
              </a:lnSpc>
            </a:pPr>
            <a:endParaRPr sz="1200" dirty="0"/>
          </a:p>
        </p:txBody>
      </p:sp>
      <p:sp>
        <p:nvSpPr>
          <p:cNvPr id="154" name="Google Shape;154;p13"/>
          <p:cNvSpPr txBox="1"/>
          <p:nvPr/>
        </p:nvSpPr>
        <p:spPr>
          <a:xfrm>
            <a:off x="6852299" y="4050737"/>
            <a:ext cx="131013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endParaRPr sz="700"/>
          </a:p>
        </p:txBody>
      </p:sp>
      <p:sp>
        <p:nvSpPr>
          <p:cNvPr id="155" name="Google Shape;155;p13"/>
          <p:cNvSpPr txBox="1"/>
          <p:nvPr/>
        </p:nvSpPr>
        <p:spPr>
          <a:xfrm>
            <a:off x="2021484" y="706704"/>
            <a:ext cx="5101034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DFC"/>
                </a:solidFill>
                <a:latin typeface="Marcellus"/>
                <a:sym typeface="Marcellus"/>
              </a:rPr>
              <a:t>SWOT</a:t>
            </a:r>
            <a:endParaRPr sz="1050"/>
          </a:p>
        </p:txBody>
      </p:sp>
      <p:grpSp>
        <p:nvGrpSpPr>
          <p:cNvPr id="156" name="Google Shape;156;p13"/>
          <p:cNvGrpSpPr/>
          <p:nvPr/>
        </p:nvGrpSpPr>
        <p:grpSpPr>
          <a:xfrm>
            <a:off x="916351" y="1609006"/>
            <a:ext cx="1538737" cy="1538737"/>
            <a:chOff x="0" y="0"/>
            <a:chExt cx="812800" cy="812800"/>
          </a:xfrm>
        </p:grpSpPr>
        <p:sp>
          <p:nvSpPr>
            <p:cNvPr id="157" name="Google Shape;157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334247">
                    <a:shade val="30000"/>
                    <a:satMod val="115000"/>
                  </a:srgbClr>
                </a:gs>
                <a:gs pos="50000">
                  <a:srgbClr val="334247">
                    <a:shade val="67500"/>
                    <a:satMod val="115000"/>
                  </a:srgbClr>
                </a:gs>
                <a:gs pos="100000">
                  <a:srgbClr val="334247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" name="Google Shape;162;p13"/>
          <p:cNvGrpSpPr/>
          <p:nvPr/>
        </p:nvGrpSpPr>
        <p:grpSpPr>
          <a:xfrm>
            <a:off x="6737999" y="1619516"/>
            <a:ext cx="1538737" cy="1538737"/>
            <a:chOff x="0" y="0"/>
            <a:chExt cx="812800" cy="812800"/>
          </a:xfrm>
        </p:grpSpPr>
        <p:sp>
          <p:nvSpPr>
            <p:cNvPr id="163" name="Google Shape;163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334247">
                    <a:shade val="30000"/>
                    <a:satMod val="115000"/>
                  </a:srgbClr>
                </a:gs>
                <a:gs pos="50000">
                  <a:srgbClr val="334247">
                    <a:shade val="67500"/>
                    <a:satMod val="115000"/>
                  </a:srgbClr>
                </a:gs>
                <a:gs pos="100000">
                  <a:srgbClr val="334247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5" name="Google Shape;165;p13"/>
          <p:cNvSpPr txBox="1"/>
          <p:nvPr/>
        </p:nvSpPr>
        <p:spPr>
          <a:xfrm>
            <a:off x="861848" y="2077488"/>
            <a:ext cx="1660636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Strength</a:t>
            </a:r>
            <a:endParaRPr sz="2400" dirty="0"/>
          </a:p>
        </p:txBody>
      </p:sp>
      <p:sp>
        <p:nvSpPr>
          <p:cNvPr id="166" name="Google Shape;166;p13"/>
          <p:cNvSpPr txBox="1"/>
          <p:nvPr/>
        </p:nvSpPr>
        <p:spPr>
          <a:xfrm>
            <a:off x="4179949" y="2003916"/>
            <a:ext cx="784101" cy="150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167" name="Google Shape;167;p13"/>
          <p:cNvSpPr txBox="1"/>
          <p:nvPr/>
        </p:nvSpPr>
        <p:spPr>
          <a:xfrm>
            <a:off x="6260668" y="2035447"/>
            <a:ext cx="250496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DFC"/>
                </a:solidFill>
                <a:latin typeface="Marcellus"/>
                <a:sym typeface="Marcellus"/>
              </a:rPr>
              <a:t>Weakness</a:t>
            </a:r>
            <a:endParaRPr sz="200"/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247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Couple Photos, Download The BEST Free Couple Stock Photos &amp; HD Image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-24715"/>
            <a:ext cx="9144000" cy="5351458"/>
          </a:xfrm>
          <a:prstGeom prst="rect">
            <a:avLst/>
          </a:prstGeom>
          <a:noFill/>
        </p:spPr>
      </p:pic>
      <p:grpSp>
        <p:nvGrpSpPr>
          <p:cNvPr id="173" name="Google Shape;173;p14"/>
          <p:cNvGrpSpPr/>
          <p:nvPr/>
        </p:nvGrpSpPr>
        <p:grpSpPr>
          <a:xfrm rot="10800000">
            <a:off x="2714834" y="1764914"/>
            <a:ext cx="3714333" cy="2718156"/>
            <a:chOff x="0" y="-57150"/>
            <a:chExt cx="633436" cy="463550"/>
          </a:xfrm>
        </p:grpSpPr>
        <p:sp>
          <p:nvSpPr>
            <p:cNvPr id="174" name="Google Shape;174;p14"/>
            <p:cNvSpPr/>
            <p:nvPr/>
          </p:nvSpPr>
          <p:spPr>
            <a:xfrm>
              <a:off x="0" y="0"/>
              <a:ext cx="633436" cy="406400"/>
            </a:xfrm>
            <a:custGeom>
              <a:avLst/>
              <a:gdLst/>
              <a:ahLst/>
              <a:cxnLst/>
              <a:rect l="l" t="t" r="r" b="b"/>
              <a:pathLst>
                <a:path w="633436" h="406400" extrusionOk="0">
                  <a:moveTo>
                    <a:pt x="430236" y="0"/>
                  </a:moveTo>
                  <a:cubicBezTo>
                    <a:pt x="542461" y="0"/>
                    <a:pt x="633436" y="90976"/>
                    <a:pt x="633436" y="203200"/>
                  </a:cubicBezTo>
                  <a:cubicBezTo>
                    <a:pt x="633436" y="315424"/>
                    <a:pt x="542461" y="406400"/>
                    <a:pt x="4302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 txBox="1"/>
            <p:nvPr/>
          </p:nvSpPr>
          <p:spPr>
            <a:xfrm>
              <a:off x="0" y="-57150"/>
              <a:ext cx="633436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" name="Google Shape;176;p14"/>
          <p:cNvGrpSpPr/>
          <p:nvPr/>
        </p:nvGrpSpPr>
        <p:grpSpPr>
          <a:xfrm rot="10800000">
            <a:off x="2102069" y="1645112"/>
            <a:ext cx="4939861" cy="3889652"/>
            <a:chOff x="0" y="-57150"/>
            <a:chExt cx="633436" cy="463550"/>
          </a:xfrm>
        </p:grpSpPr>
        <p:sp>
          <p:nvSpPr>
            <p:cNvPr id="177" name="Google Shape;177;p14"/>
            <p:cNvSpPr/>
            <p:nvPr/>
          </p:nvSpPr>
          <p:spPr>
            <a:xfrm>
              <a:off x="0" y="0"/>
              <a:ext cx="633436" cy="406400"/>
            </a:xfrm>
            <a:custGeom>
              <a:avLst/>
              <a:gdLst/>
              <a:ahLst/>
              <a:cxnLst/>
              <a:rect l="l" t="t" r="r" b="b"/>
              <a:pathLst>
                <a:path w="633436" h="406400" extrusionOk="0">
                  <a:moveTo>
                    <a:pt x="430236" y="0"/>
                  </a:moveTo>
                  <a:cubicBezTo>
                    <a:pt x="542461" y="0"/>
                    <a:pt x="633436" y="90976"/>
                    <a:pt x="633436" y="203200"/>
                  </a:cubicBezTo>
                  <a:cubicBezTo>
                    <a:pt x="633436" y="315424"/>
                    <a:pt x="542461" y="406400"/>
                    <a:pt x="4302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56862"/>
              </a:schemeClr>
            </a:solidFill>
            <a:ln w="19050" cap="sq" cmpd="sng">
              <a:solidFill>
                <a:srgbClr val="FFFFFF">
                  <a:alpha val="56862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178" name="Google Shape;178;p14"/>
            <p:cNvSpPr txBox="1"/>
            <p:nvPr/>
          </p:nvSpPr>
          <p:spPr>
            <a:xfrm>
              <a:off x="0" y="-57150"/>
              <a:ext cx="633436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9" name="Google Shape;179;p14"/>
          <p:cNvGrpSpPr/>
          <p:nvPr/>
        </p:nvGrpSpPr>
        <p:grpSpPr>
          <a:xfrm>
            <a:off x="1195203" y="40830"/>
            <a:ext cx="6589986" cy="1538737"/>
            <a:chOff x="0" y="0"/>
            <a:chExt cx="812800" cy="812800"/>
          </a:xfrm>
        </p:grpSpPr>
        <p:sp>
          <p:nvSpPr>
            <p:cNvPr id="180" name="Google Shape;180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334247">
                    <a:shade val="30000"/>
                    <a:satMod val="115000"/>
                  </a:srgbClr>
                </a:gs>
                <a:gs pos="50000">
                  <a:srgbClr val="334247">
                    <a:shade val="67500"/>
                    <a:satMod val="115000"/>
                  </a:srgbClr>
                </a:gs>
                <a:gs pos="100000">
                  <a:srgbClr val="334247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2" name="Google Shape;182;p14"/>
          <p:cNvSpPr txBox="1"/>
          <p:nvPr/>
        </p:nvSpPr>
        <p:spPr>
          <a:xfrm>
            <a:off x="2612005" y="1743455"/>
            <a:ext cx="3919987" cy="2973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" sz="2000" dirty="0">
                <a:solidFill>
                  <a:srgbClr val="FFFDFC"/>
                </a:solidFill>
                <a:latin typeface="Marcellus"/>
                <a:sym typeface="Marcellus"/>
              </a:rPr>
              <a:t>I love morning in going to Temple.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" sz="2000" dirty="0">
                <a:solidFill>
                  <a:srgbClr val="FFFDFC"/>
                </a:solidFill>
                <a:latin typeface="Marcellus"/>
                <a:sym typeface="Marcellus"/>
              </a:rPr>
              <a:t>I Really love to eat Panipuri.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" sz="2000" dirty="0">
                <a:solidFill>
                  <a:srgbClr val="FFFDFC"/>
                </a:solidFill>
                <a:latin typeface="Marcellus"/>
                <a:sym typeface="Marcellus"/>
              </a:rPr>
              <a:t>I love to listen Music based on mood.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" sz="1800" dirty="0">
                <a:solidFill>
                  <a:srgbClr val="FFFDFC"/>
                </a:solidFill>
                <a:latin typeface="Marcellus"/>
                <a:sym typeface="Marcellus"/>
              </a:rPr>
              <a:t>I love Having with Fun My Friends.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" sz="1800" b="1" dirty="0">
                <a:solidFill>
                  <a:srgbClr val="FFFDFC"/>
                </a:solidFill>
                <a:latin typeface="Marcellus"/>
                <a:sym typeface="Marcellus"/>
              </a:rPr>
              <a:t> </a:t>
            </a:r>
            <a:r>
              <a:rPr lang="en" sz="1800" dirty="0">
                <a:solidFill>
                  <a:srgbClr val="FFFDFC"/>
                </a:solidFill>
                <a:latin typeface="Marcellus"/>
                <a:sym typeface="Marcellus"/>
              </a:rPr>
              <a:t>I love to Navratri.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ü"/>
            </a:pPr>
            <a:endParaRPr sz="200" dirty="0"/>
          </a:p>
        </p:txBody>
      </p:sp>
      <p:sp>
        <p:nvSpPr>
          <p:cNvPr id="184" name="Google Shape;184;p14"/>
          <p:cNvSpPr txBox="1"/>
          <p:nvPr/>
        </p:nvSpPr>
        <p:spPr>
          <a:xfrm>
            <a:off x="2821329" y="240782"/>
            <a:ext cx="3337734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_I love_</a:t>
            </a:r>
            <a:endParaRPr sz="7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247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2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6" name="Google Shape;266;p19"/>
          <p:cNvGrpSpPr/>
          <p:nvPr/>
        </p:nvGrpSpPr>
        <p:grpSpPr>
          <a:xfrm>
            <a:off x="340995" y="-138738"/>
            <a:ext cx="8462010" cy="4825990"/>
            <a:chOff x="0" y="-57150"/>
            <a:chExt cx="812800" cy="463550"/>
          </a:xfrm>
        </p:grpSpPr>
        <p:sp>
          <p:nvSpPr>
            <p:cNvPr id="267" name="Google Shape;267;p19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9"/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9" name="Google Shape;269;p19"/>
          <p:cNvSpPr txBox="1"/>
          <p:nvPr/>
        </p:nvSpPr>
        <p:spPr>
          <a:xfrm>
            <a:off x="1044636" y="974805"/>
            <a:ext cx="33681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I Hate</a:t>
            </a:r>
            <a:endParaRPr lang="en" sz="4000" b="0" i="0" u="none" strike="noStrike" cap="none" dirty="0">
              <a:solidFill>
                <a:srgbClr val="FFFDFC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153886" y="1857828"/>
            <a:ext cx="4637314" cy="2450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  <a:buFont typeface="Wingdings" pitchFamily="2" charset="2"/>
              <a:buChar char="ü"/>
            </a:pPr>
            <a:r>
              <a:rPr lang="en-US" sz="2800" dirty="0">
                <a:solidFill>
                  <a:srgbClr val="FFFDFC"/>
                </a:solidFill>
                <a:latin typeface="Marcellus"/>
                <a:sym typeface="Marcellus"/>
              </a:rPr>
              <a:t>I Hate liars and </a:t>
            </a:r>
          </a:p>
          <a:p>
            <a:pPr>
              <a:lnSpc>
                <a:spcPct val="140000"/>
              </a:lnSpc>
              <a:buFont typeface="Wingdings" pitchFamily="2" charset="2"/>
              <a:buChar char="ü"/>
            </a:pPr>
            <a:r>
              <a:rPr lang="en-US" sz="2800" dirty="0">
                <a:solidFill>
                  <a:srgbClr val="FFFDFC"/>
                </a:solidFill>
                <a:latin typeface="Marcellus"/>
                <a:sym typeface="Marcellus"/>
              </a:rPr>
              <a:t>cheaters.</a:t>
            </a:r>
          </a:p>
          <a:p>
            <a:pPr>
              <a:lnSpc>
                <a:spcPct val="140000"/>
              </a:lnSpc>
              <a:buFont typeface="Wingdings" pitchFamily="2" charset="2"/>
              <a:buChar char="ü"/>
            </a:pPr>
            <a:r>
              <a:rPr lang="en-US" sz="2800" dirty="0">
                <a:solidFill>
                  <a:srgbClr val="FFFDFC"/>
                </a:solidFill>
                <a:latin typeface="Marcellus"/>
                <a:sym typeface="Marcellus"/>
              </a:rPr>
              <a:t>I Hate Crowd.</a:t>
            </a:r>
          </a:p>
          <a:p>
            <a:pPr>
              <a:lnSpc>
                <a:spcPct val="140000"/>
              </a:lnSpc>
              <a:buFont typeface="Wingdings" pitchFamily="2" charset="2"/>
              <a:buChar char="ü"/>
            </a:pPr>
            <a:r>
              <a:rPr lang="en-US" sz="2800" dirty="0">
                <a:solidFill>
                  <a:srgbClr val="FFFDFC"/>
                </a:solidFill>
                <a:latin typeface="Marcellus"/>
                <a:sym typeface="Marcellus"/>
              </a:rPr>
              <a:t>I Hate Noise.</a:t>
            </a:r>
            <a:r>
              <a:rPr lang="en-US" dirty="0">
                <a:solidFill>
                  <a:srgbClr val="FFFDFC"/>
                </a:solidFill>
                <a:latin typeface="Marcellus"/>
                <a:sym typeface="Marcellus"/>
              </a:rPr>
              <a:t> </a:t>
            </a:r>
            <a:endParaRPr lang="en-US" sz="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247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37875"/>
            <a:ext cx="9144003" cy="6094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0" name="Google Shape;330;p22"/>
          <p:cNvGrpSpPr/>
          <p:nvPr/>
        </p:nvGrpSpPr>
        <p:grpSpPr>
          <a:xfrm rot="10800000">
            <a:off x="2714834" y="1764914"/>
            <a:ext cx="3714333" cy="2718156"/>
            <a:chOff x="0" y="-57150"/>
            <a:chExt cx="633436" cy="463550"/>
          </a:xfrm>
        </p:grpSpPr>
        <p:sp>
          <p:nvSpPr>
            <p:cNvPr id="331" name="Google Shape;331;p22"/>
            <p:cNvSpPr/>
            <p:nvPr/>
          </p:nvSpPr>
          <p:spPr>
            <a:xfrm>
              <a:off x="0" y="0"/>
              <a:ext cx="633436" cy="406400"/>
            </a:xfrm>
            <a:custGeom>
              <a:avLst/>
              <a:gdLst/>
              <a:ahLst/>
              <a:cxnLst/>
              <a:rect l="l" t="t" r="r" b="b"/>
              <a:pathLst>
                <a:path w="633436" h="406400" extrusionOk="0">
                  <a:moveTo>
                    <a:pt x="430236" y="0"/>
                  </a:moveTo>
                  <a:cubicBezTo>
                    <a:pt x="542461" y="0"/>
                    <a:pt x="633436" y="90976"/>
                    <a:pt x="633436" y="203200"/>
                  </a:cubicBezTo>
                  <a:cubicBezTo>
                    <a:pt x="633436" y="315424"/>
                    <a:pt x="542461" y="406400"/>
                    <a:pt x="4302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2"/>
            <p:cNvSpPr txBox="1"/>
            <p:nvPr/>
          </p:nvSpPr>
          <p:spPr>
            <a:xfrm>
              <a:off x="0" y="-57150"/>
              <a:ext cx="633436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22"/>
          <p:cNvGrpSpPr/>
          <p:nvPr/>
        </p:nvGrpSpPr>
        <p:grpSpPr>
          <a:xfrm rot="10800000">
            <a:off x="2714834" y="1764914"/>
            <a:ext cx="3714333" cy="2718156"/>
            <a:chOff x="0" y="-57150"/>
            <a:chExt cx="633436" cy="463550"/>
          </a:xfrm>
        </p:grpSpPr>
        <p:sp>
          <p:nvSpPr>
            <p:cNvPr id="334" name="Google Shape;334;p22"/>
            <p:cNvSpPr/>
            <p:nvPr/>
          </p:nvSpPr>
          <p:spPr>
            <a:xfrm>
              <a:off x="0" y="0"/>
              <a:ext cx="633436" cy="406400"/>
            </a:xfrm>
            <a:custGeom>
              <a:avLst/>
              <a:gdLst/>
              <a:ahLst/>
              <a:cxnLst/>
              <a:rect l="l" t="t" r="r" b="b"/>
              <a:pathLst>
                <a:path w="633436" h="406400" extrusionOk="0">
                  <a:moveTo>
                    <a:pt x="430236" y="0"/>
                  </a:moveTo>
                  <a:cubicBezTo>
                    <a:pt x="542461" y="0"/>
                    <a:pt x="633436" y="90976"/>
                    <a:pt x="633436" y="203200"/>
                  </a:cubicBezTo>
                  <a:cubicBezTo>
                    <a:pt x="633436" y="315424"/>
                    <a:pt x="542461" y="406400"/>
                    <a:pt x="4302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>
                <a:alpha val="56862"/>
              </a:srgbClr>
            </a:solidFill>
            <a:ln w="19050" cap="sq" cmpd="sng">
              <a:solidFill>
                <a:srgbClr val="FFFFFF">
                  <a:alpha val="56862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2"/>
            <p:cNvSpPr txBox="1"/>
            <p:nvPr/>
          </p:nvSpPr>
          <p:spPr>
            <a:xfrm>
              <a:off x="0" y="-57150"/>
              <a:ext cx="633436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9" name="Google Shape;339;p22"/>
          <p:cNvSpPr txBox="1"/>
          <p:nvPr/>
        </p:nvSpPr>
        <p:spPr>
          <a:xfrm>
            <a:off x="2612007" y="2589513"/>
            <a:ext cx="391998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DFC"/>
                </a:solidFill>
                <a:latin typeface="Marcellus"/>
                <a:sym typeface="Marcellus"/>
              </a:rPr>
              <a:t>-Thank You-</a:t>
            </a:r>
            <a:endParaRPr sz="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FFFFFF"/>
      </a:dk1>
      <a:lt1>
        <a:srgbClr val="334247"/>
      </a:lt1>
      <a:dk2>
        <a:srgbClr val="FFFFFF"/>
      </a:dk2>
      <a:lt2>
        <a:srgbClr val="A05B44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93</Words>
  <Application>Microsoft Office PowerPoint</Application>
  <PresentationFormat>On-screen Show (16:9)</PresentationFormat>
  <Paragraphs>30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Marcellus</vt:lpstr>
      <vt:lpstr>Lucida Sans Unicode</vt:lpstr>
      <vt:lpstr>Space Mono</vt:lpstr>
      <vt:lpstr>Raleway</vt:lpstr>
      <vt:lpstr>Montserrat</vt:lpstr>
      <vt:lpstr>Arial</vt:lpstr>
      <vt:lpstr>Calibri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Akki Prajapati</cp:lastModifiedBy>
  <cp:revision>17</cp:revision>
  <dcterms:modified xsi:type="dcterms:W3CDTF">2023-12-19T11:47:44Z</dcterms:modified>
</cp:coreProperties>
</file>